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Roboto" panose="020B0604020202020204" charset="0"/>
      <p:regular r:id="rId16"/>
      <p:bold r:id="rId17"/>
      <p:italic r:id="rId18"/>
      <p:boldItalic r:id="rId19"/>
    </p:embeddedFont>
    <p:embeddedFont>
      <p:font typeface="Merriweather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6c00d95d2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06c00d95d2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6c00d95d2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6c00d95d2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6c00d95d2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6c00d95d2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6c00d95d2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6c00d95d2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6c00d95d2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06c00d95d2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06c00d95d2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06c00d95d2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06c00d95d2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06c00d95d2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6c00d95d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06c00d95d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06c00d95d2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06c00d95d2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06c00d95d2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06c00d95d2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06c00d95d2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06c00d95d2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06c00d95d2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06c00d95d2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8.04901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clipart.world/magnifying-glass-clipart/icon-magnifying-glass-clipart-transpar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Immunization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Sebastian Ungard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of Immunization Strategies</a:t>
            </a:r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an individual becomes vaccinated, not only are they protected, but they help slow down the spreading rate.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Determine the best targets for vaccination to slow down the spreading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Maximize the effectiveness of a single vaccine</a:t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3438" y="2505600"/>
            <a:ext cx="1828875" cy="18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Random Immunization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Randomly select individuals in the population to vaccinate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Simple to set-up and execute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Would not discriminate against any subset of the population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Random immunization requires a large percentage of the population to be effective, meaning it takes valuable time and resources.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Can be improved quite easily!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Neighbors</a:t>
            </a: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it works: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Select a random individual from a population.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Ask said individual to list most ‘popular’ neighbor.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Vaccinate that neighbor.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This strategy targets hubs in a population and can be repeated for even better results.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2"/>
          </p:nvPr>
        </p:nvSpPr>
        <p:spPr>
          <a:xfrm>
            <a:off x="5541350" y="3910500"/>
            <a:ext cx="3291000" cy="10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</a:t>
            </a:r>
            <a:r>
              <a:rPr lang="en" baseline="-25000"/>
              <a:t>c</a:t>
            </a:r>
            <a:r>
              <a:rPr lang="en"/>
              <a:t> is lower for all levels of y using the neighbor strategy.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(y is the degree exponent in scale-free network generation)</a:t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6876" y="1354100"/>
            <a:ext cx="3290949" cy="243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2717250" y="1949400"/>
            <a:ext cx="37095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00"/>
              <a:t>Strategies for Modular networks 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Bridge Finder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is to find and vaccinate the nodes that act as bridges between different communities.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Algorithm is a Stochastic strategy.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Assumes that the network has non-overlapping communities.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Best in networks with strong community structures. 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Algorithm: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Select random node v</a:t>
            </a:r>
            <a:r>
              <a:rPr lang="en" baseline="-25000"/>
              <a:t>i = 0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Follow random walk where each new node has not yet been visited.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For each node v</a:t>
            </a:r>
            <a:r>
              <a:rPr lang="en" baseline="-25000"/>
              <a:t>i &gt;= 2</a:t>
            </a:r>
            <a:r>
              <a:rPr lang="en"/>
              <a:t>, check if connected to more than one previous node. If just one connection, v</a:t>
            </a:r>
            <a:r>
              <a:rPr lang="en" baseline="-25000"/>
              <a:t>i - 1</a:t>
            </a:r>
            <a:r>
              <a:rPr lang="en"/>
              <a:t> is a potential bridge.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Select two neighbors of v</a:t>
            </a:r>
            <a:r>
              <a:rPr lang="en" baseline="-25000"/>
              <a:t>i </a:t>
            </a:r>
            <a:r>
              <a:rPr lang="en"/>
              <a:t>other than v</a:t>
            </a:r>
            <a:r>
              <a:rPr lang="en" baseline="-25000"/>
              <a:t>i - 1</a:t>
            </a:r>
            <a:r>
              <a:rPr lang="en"/>
              <a:t>. If these have no connection to previous nodes then v</a:t>
            </a:r>
            <a:r>
              <a:rPr lang="en" baseline="-25000"/>
              <a:t>i - 1</a:t>
            </a:r>
            <a:r>
              <a:rPr lang="en"/>
              <a:t> is a bridge. Otherwise random walk from v</a:t>
            </a:r>
            <a:r>
              <a:rPr lang="en" baseline="-25000"/>
              <a:t>i - 1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Random-Walk Overlap Selection</a:t>
            </a:r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While not all overlapping node has a high centrality, they still can be major spreaders. This algorithm is designed to target highly-connected overlapping nodes for immunization. 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Algorithm is a Stochastic strategy.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Assumes that the network has overlapping communities.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Algorithm: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Define the list of overlapping nodes.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 Select a random node from the network and run a random walk.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If a node in the list of overlapping nodes is visited it is nominated for immunization.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Boundary Vicinity Algorithm</a:t>
            </a:r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algorithm finds and ranks the nodes closest to the ‘border’ of a community. 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Algorithm is a Deterministic strategy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Assumes that the network has non-overlapping communities.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Helps protect a community from outside threats. </a:t>
            </a:r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Algorithm: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Define the set of communities of the network.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 Extract the set of bridges which connects communities.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Run a number of random walkers of a chosen fixed number of steps from each bridge node. Count the number of visits to each node in a community.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The most visited nodes are nominated to vaccination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Deterministic methods with Overlapping Communities</a:t>
            </a:r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Because we already know the details of the network, we do not need to apply any algorithms for these methods.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Membership strategy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Rank nodes by the number of communities they are a part of.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OverlapNeighborhood strategy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Select immediate neighbors of overlapping nodes as top spreaders.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Findings</a:t>
            </a:r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best immunization strategy for a network often depends on the strength of the communities within the network.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Deterministic strategies almost always outperform non-deterministic ones.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Stochastic strategies improve in efficiency the more data is given at the start.</a:t>
            </a: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0903" y="3542200"/>
            <a:ext cx="1313950" cy="139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 and Personal Thoughts</a:t>
            </a:r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algorithms propose methods that work great in relatively small scale environments. They could be used in these situations to maximise their vaccine usage.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While these algorithms greatly improve the effectiveness of vaccinating individuals in a network, it is still extremely difficult to apply in the real world.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Real world networks can be extremely convoluted.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Can be hard to gather data on each individual in the network.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People nominated by the algorithms for immunization may refuse.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title"/>
          </p:nvPr>
        </p:nvSpPr>
        <p:spPr>
          <a:xfrm>
            <a:off x="3193350" y="2260500"/>
            <a:ext cx="2757300" cy="62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/>
              <a:t>Questions?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42" name="Google Shape;142;p25"/>
          <p:cNvSpPr txBox="1"/>
          <p:nvPr/>
        </p:nvSpPr>
        <p:spPr>
          <a:xfrm>
            <a:off x="275175" y="1481675"/>
            <a:ext cx="86925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Hocine Cherifi, Gergely Palla, Boleslaw K. Szymanski, Xiaoyan Lu. </a:t>
            </a:r>
            <a:r>
              <a:rPr lang="en" sz="1500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On community structure in complex networks: challenges and opportunities</a:t>
            </a:r>
            <a:r>
              <a:rPr lang="en" sz="15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. November 5, 2019. </a:t>
            </a:r>
            <a:r>
              <a:rPr lang="en" sz="1500" u="sng">
                <a:solidFill>
                  <a:srgbClr val="009384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https://arxiv.org/pdf/1908.04901.pdf</a:t>
            </a:r>
            <a:endParaRPr sz="15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Barabási, Albert-László. “Network Science.” 2018, networksciencebook.com.</a:t>
            </a:r>
            <a:endParaRPr sz="15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Images:</a:t>
            </a:r>
            <a:endParaRPr sz="15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https://clipart.world/magnifying-glass-clipart/icon-magnifying-glass-clipart-transparent/</a:t>
            </a:r>
            <a:endParaRPr sz="15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https://www.wilsonhealth.org/news/now-offering-online-scheduling-covid-19-vaccinations</a:t>
            </a:r>
            <a:endParaRPr sz="15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5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</Words>
  <Application>Microsoft Office PowerPoint</Application>
  <PresentationFormat>On-screen Show (16:9)</PresentationFormat>
  <Paragraphs>78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Roboto</vt:lpstr>
      <vt:lpstr>Arial</vt:lpstr>
      <vt:lpstr>Merriweather</vt:lpstr>
      <vt:lpstr>Paradigm</vt:lpstr>
      <vt:lpstr>Immunization</vt:lpstr>
      <vt:lpstr>Goals of Immunization Strategies</vt:lpstr>
      <vt:lpstr>Random Immunization</vt:lpstr>
      <vt:lpstr>Using Neighbors</vt:lpstr>
      <vt:lpstr>Strategies for Modular networks </vt:lpstr>
      <vt:lpstr>Community Bridge Finder</vt:lpstr>
      <vt:lpstr>Random-Walk Overlap Selection</vt:lpstr>
      <vt:lpstr>Boundary Vicinity Algorithm</vt:lpstr>
      <vt:lpstr>Deterministic methods with Overlapping Communities</vt:lpstr>
      <vt:lpstr>Findings</vt:lpstr>
      <vt:lpstr>Conclusions and Personal Thoughts</vt:lpstr>
      <vt:lpstr>Questions?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Immunization</dc:title>
  <dc:creator>szymansk</dc:creator>
  <cp:lastModifiedBy>Windows User</cp:lastModifiedBy>
  <cp:revision>1</cp:revision>
  <dcterms:modified xsi:type="dcterms:W3CDTF">2021-12-09T13:37:54Z</dcterms:modified>
</cp:coreProperties>
</file>